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8FFFFF"/>
    <a:srgbClr val="ABFFFF"/>
    <a:srgbClr val="66FFFF"/>
    <a:srgbClr val="AFFFFF"/>
    <a:srgbClr val="9BFFFF"/>
    <a:srgbClr val="FFFFFF"/>
    <a:srgbClr val="CCFF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30119-53F6-45FB-92E5-E3885CBE3B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20B8-CC80-431F-9722-B4ECB13D40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20B8-CC80-431F-9722-B4ECB13D401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20B8-CC80-431F-9722-B4ECB13D401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scial notes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152400"/>
            <a:ext cx="3962400" cy="1828800"/>
          </a:xfrm>
          <a:prstGeom prst="rect">
            <a:avLst/>
          </a:prstGeom>
        </p:spPr>
      </p:pic>
      <p:pic>
        <p:nvPicPr>
          <p:cNvPr id="8" name="Picture 7" descr="school-kids-schoolh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971800"/>
            <a:ext cx="6400800" cy="2976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229600" cy="1143000"/>
          </a:xfr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The More We Are Together</a:t>
            </a:r>
            <a:endParaRPr lang="en-US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752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6705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are my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9600" y="4419600"/>
            <a:ext cx="71628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are your 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5791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457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boy and gir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228600"/>
            <a:ext cx="1565320" cy="1055878"/>
          </a:xfrm>
          <a:prstGeom prst="rect">
            <a:avLst/>
          </a:prstGeom>
          <a:noFill/>
          <a:ln w="3175" algn="in">
            <a:noFill/>
            <a:miter lim="800000"/>
            <a:headEnd/>
            <a:tailEnd/>
          </a:ln>
          <a:effectLst/>
        </p:spPr>
      </p:pic>
      <p:pic>
        <p:nvPicPr>
          <p:cNvPr id="11" name="Picture 8" descr="boy and gir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1524000"/>
            <a:ext cx="1617898" cy="1091345"/>
          </a:xfrm>
          <a:prstGeom prst="rect">
            <a:avLst/>
          </a:prstGeom>
          <a:noFill/>
          <a:ln w="3175" algn="in">
            <a:noFill/>
            <a:miter lim="800000"/>
            <a:headEnd/>
            <a:tailEnd/>
          </a:ln>
          <a:effectLst/>
        </p:spPr>
      </p:pic>
      <p:pic>
        <p:nvPicPr>
          <p:cNvPr id="2058" name="Picture 10" descr="together holding hand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43200" y="2819400"/>
            <a:ext cx="1295400" cy="886679"/>
          </a:xfrm>
          <a:prstGeom prst="rect">
            <a:avLst/>
          </a:prstGeom>
          <a:noFill/>
          <a:ln w="19050" algn="in">
            <a:noFill/>
            <a:miter lim="800000"/>
            <a:headEnd/>
            <a:tailEnd/>
          </a:ln>
          <a:effectLst/>
        </p:spPr>
      </p:pic>
      <p:pic>
        <p:nvPicPr>
          <p:cNvPr id="15" name="Picture 11" descr="together holding hands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2590800"/>
            <a:ext cx="1368309" cy="115488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10" descr="together holding hands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09800" y="4038601"/>
            <a:ext cx="1298984" cy="1096374"/>
          </a:xfrm>
          <a:prstGeom prst="rect">
            <a:avLst/>
          </a:prstGeom>
          <a:noFill/>
          <a:ln w="19050" algn="in">
            <a:noFill/>
            <a:miter lim="800000"/>
            <a:headEnd/>
            <a:tailEnd/>
          </a:ln>
          <a:effectLst/>
        </p:spPr>
      </p:pic>
      <p:pic>
        <p:nvPicPr>
          <p:cNvPr id="17" name="Picture 8" descr="boy and gir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362200" y="5551540"/>
            <a:ext cx="1524000" cy="1001660"/>
          </a:xfrm>
          <a:prstGeom prst="rect">
            <a:avLst/>
          </a:prstGeom>
          <a:noFill/>
          <a:ln w="3175" algn="in">
            <a:noFill/>
            <a:miter lim="800000"/>
            <a:headEnd/>
            <a:tailEnd/>
          </a:ln>
          <a:effectLst/>
        </p:spPr>
      </p:pic>
      <p:pic>
        <p:nvPicPr>
          <p:cNvPr id="18" name="Picture 11" descr="together holding hands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562600" y="4114800"/>
            <a:ext cx="1524000" cy="1043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057400" y="8382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read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62484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read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36576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books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48768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books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49530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books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36576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books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21336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read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752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7696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  are my  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4648200"/>
            <a:ext cx="67818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  are your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5943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457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791200" y="2514600"/>
            <a:ext cx="2209800" cy="1447800"/>
            <a:chOff x="5486400" y="2286000"/>
            <a:chExt cx="2743200" cy="1692361"/>
          </a:xfrm>
        </p:grpSpPr>
        <p:pic>
          <p:nvPicPr>
            <p:cNvPr id="30" name="Picture 12" descr="c163748_l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34200" y="2438400"/>
              <a:ext cx="1295400" cy="135999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0" descr="four and girl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00800" y="2286000"/>
              <a:ext cx="586740" cy="1676400"/>
            </a:xfrm>
            <a:prstGeom prst="rect">
              <a:avLst/>
            </a:prstGeom>
          </p:spPr>
        </p:pic>
        <p:pic>
          <p:nvPicPr>
            <p:cNvPr id="2060" name="Picture 12" descr="c163748_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86400" y="2438400"/>
              <a:ext cx="1178068" cy="153996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" name="Group 34"/>
          <p:cNvGrpSpPr/>
          <p:nvPr/>
        </p:nvGrpSpPr>
        <p:grpSpPr>
          <a:xfrm>
            <a:off x="5410200" y="4114800"/>
            <a:ext cx="1371600" cy="1464733"/>
            <a:chOff x="2743200" y="2362200"/>
            <a:chExt cx="1650854" cy="1693333"/>
          </a:xfrm>
        </p:grpSpPr>
        <p:pic>
          <p:nvPicPr>
            <p:cNvPr id="36" name="Picture 12" descr="c163748_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29000" y="2362200"/>
              <a:ext cx="965054" cy="1635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36" descr="nine and boy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43200" y="2362200"/>
              <a:ext cx="685800" cy="169333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600200" y="4191000"/>
            <a:ext cx="2209800" cy="1371600"/>
            <a:chOff x="5486400" y="2286000"/>
            <a:chExt cx="2743200" cy="1692361"/>
          </a:xfrm>
        </p:grpSpPr>
        <p:pic>
          <p:nvPicPr>
            <p:cNvPr id="39" name="Picture 12" descr="c163748_l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34200" y="2438400"/>
              <a:ext cx="1295400" cy="135999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39" descr="four and girl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00800" y="2286000"/>
              <a:ext cx="586740" cy="1676400"/>
            </a:xfrm>
            <a:prstGeom prst="rect">
              <a:avLst/>
            </a:prstGeom>
          </p:spPr>
        </p:pic>
        <p:pic>
          <p:nvPicPr>
            <p:cNvPr id="41" name="Picture 12" descr="c163748_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86400" y="2438400"/>
              <a:ext cx="1178068" cy="153996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48" name="TextBox 47"/>
          <p:cNvSpPr txBox="1"/>
          <p:nvPr/>
        </p:nvSpPr>
        <p:spPr>
          <a:xfrm>
            <a:off x="6248400" y="34290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numbers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57400" y="51054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numbers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0200" y="50292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numbers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95600" y="2667000"/>
            <a:ext cx="1447800" cy="1388533"/>
            <a:chOff x="2895600" y="2514600"/>
            <a:chExt cx="1524000" cy="1540933"/>
          </a:xfrm>
        </p:grpSpPr>
        <p:grpSp>
          <p:nvGrpSpPr>
            <p:cNvPr id="34" name="Group 33"/>
            <p:cNvGrpSpPr/>
            <p:nvPr/>
          </p:nvGrpSpPr>
          <p:grpSpPr>
            <a:xfrm>
              <a:off x="2895600" y="2514600"/>
              <a:ext cx="1524000" cy="1540933"/>
              <a:chOff x="2743200" y="2362200"/>
              <a:chExt cx="1650854" cy="1693333"/>
            </a:xfrm>
          </p:grpSpPr>
          <p:pic>
            <p:nvPicPr>
              <p:cNvPr id="19" name="Picture 12" descr="c163748_l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429000" y="2362200"/>
                <a:ext cx="965054" cy="163568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" name="Picture 31" descr="nine and boy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43200" y="2362200"/>
                <a:ext cx="685800" cy="1693333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2895600" y="3505200"/>
              <a:ext cx="1143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numbers</a:t>
              </a:r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33600" y="-11051"/>
            <a:ext cx="1786315" cy="1306451"/>
            <a:chOff x="2133600" y="76200"/>
            <a:chExt cx="1786315" cy="1306451"/>
          </a:xfrm>
        </p:grpSpPr>
        <p:pic>
          <p:nvPicPr>
            <p:cNvPr id="44" name="Picture 43" descr="line-count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400" y="76200"/>
              <a:ext cx="1481515" cy="130645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133600" y="990600"/>
              <a:ext cx="838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count</a:t>
              </a:r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81200" y="1371600"/>
            <a:ext cx="1862515" cy="1371600"/>
            <a:chOff x="2057400" y="76200"/>
            <a:chExt cx="1862515" cy="1371600"/>
          </a:xfrm>
        </p:grpSpPr>
        <p:pic>
          <p:nvPicPr>
            <p:cNvPr id="47" name="Picture 46" descr="line-count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400" y="76200"/>
              <a:ext cx="1481515" cy="1306451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2057400" y="1078468"/>
              <a:ext cx="838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count</a:t>
              </a:r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286000" y="5334000"/>
            <a:ext cx="1633915" cy="1371600"/>
            <a:chOff x="2286000" y="76200"/>
            <a:chExt cx="1633915" cy="1371600"/>
          </a:xfrm>
        </p:grpSpPr>
        <p:pic>
          <p:nvPicPr>
            <p:cNvPr id="56" name="Picture 55" descr="line-count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400" y="76200"/>
              <a:ext cx="1481515" cy="1306451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286000" y="1078468"/>
              <a:ext cx="838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count</a:t>
              </a:r>
              <a:endParaRPr lang="en-US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8288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3124200"/>
            <a:ext cx="8001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are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my  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14400" y="4343400"/>
            <a:ext cx="7620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are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your  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57150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ooki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4600" y="219046"/>
            <a:ext cx="1366741" cy="9239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Picture 2" descr="cooki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62200" y="5562600"/>
            <a:ext cx="1511475" cy="9013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2" descr="cooki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0" y="1524000"/>
            <a:ext cx="1524000" cy="9088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6" name="Picture 4" descr="handprint fles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0800" y="2514600"/>
            <a:ext cx="1713091" cy="14365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9" name="Picture 8" descr="brown-hand-print-m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2209800" y="3962400"/>
            <a:ext cx="1129144" cy="13604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200400" y="45720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blocks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34290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blocks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62484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build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23622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build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3600" y="9144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build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5" name="Picture 4" descr="handprint fles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8400" y="3886200"/>
            <a:ext cx="1713091" cy="14365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019800" y="48006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blocks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6" name="Picture 8" descr="brown-hand-print-m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6400800" y="2362200"/>
            <a:ext cx="1201673" cy="1447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5715000" y="34290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blocks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752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6858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my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38200" y="4267200"/>
            <a:ext cx="7696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 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your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 together, the happier we’ll be!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533400"/>
            <a:ext cx="90678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od%2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199" y="2895600"/>
            <a:ext cx="1351027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099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09800" y="1"/>
            <a:ext cx="1828800" cy="12378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3" descr="fishing with pilgrim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0" y="1371600"/>
            <a:ext cx="1688674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" name="Picture 3" descr="fishing with pilgrim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313288" y="5203892"/>
            <a:ext cx="1725312" cy="11677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" name="Picture 2" descr="cod%20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8400" y="4038600"/>
            <a:ext cx="1576199" cy="1066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" name="Picture 2" descr="cod%2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86400" y="2819400"/>
            <a:ext cx="1676400" cy="9772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286000" y="22860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61722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1078468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35052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song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35814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song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47244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song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46482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song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6" name="Picture 2" descr="cod%2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4038600"/>
            <a:ext cx="1676400" cy="9772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752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6858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is  my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38200" y="4267200"/>
            <a:ext cx="6705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 is  your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57150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fishing with pilgri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00282" y="304800"/>
            <a:ext cx="1662118" cy="9136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3" descr="fishing with pilgri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1600200"/>
            <a:ext cx="1600200" cy="9420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905000" y="22860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draw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63246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draw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9906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draw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7" name="Picture 2" descr="cod%20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000" y="2590800"/>
            <a:ext cx="1173139" cy="125106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486400" y="3352800"/>
            <a:ext cx="533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8" name="Picture 2" descr="cod%20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95600" y="2590800"/>
            <a:ext cx="1130968" cy="1206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209800" y="35814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9" name="Picture 2" descr="cod%202"/>
          <p:cNvPicPr>
            <a:picLocks noChangeAspect="1" noChangeArrowheads="1"/>
          </p:cNvPicPr>
          <p:nvPr/>
        </p:nvPicPr>
        <p:blipFill>
          <a:blip r:embed="rId4" cstate="print">
            <a:lum bright="16000" contrast="51000"/>
          </a:blip>
          <a:srcRect l="4762" t="5973" r="4762" b="11487"/>
          <a:stretch>
            <a:fillRect/>
          </a:stretch>
        </p:blipFill>
        <p:spPr bwMode="auto">
          <a:xfrm>
            <a:off x="2362200" y="4114800"/>
            <a:ext cx="1336431" cy="9144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429000" y="4648200"/>
            <a:ext cx="533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art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09800" y="5410200"/>
            <a:ext cx="1828800" cy="1004146"/>
            <a:chOff x="381000" y="5105400"/>
            <a:chExt cx="3048000" cy="1080346"/>
          </a:xfrm>
        </p:grpSpPr>
        <p:pic>
          <p:nvPicPr>
            <p:cNvPr id="17" name="Picture 3" descr="fishing with pilgrim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905000" y="5105400"/>
              <a:ext cx="1524000" cy="108034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 descr="fishing with pilgrim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1000" y="5105400"/>
              <a:ext cx="1524000" cy="104647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" name="Picture 2" descr="cod%202"/>
          <p:cNvPicPr>
            <a:picLocks noChangeAspect="1" noChangeArrowheads="1"/>
          </p:cNvPicPr>
          <p:nvPr/>
        </p:nvPicPr>
        <p:blipFill>
          <a:blip r:embed="rId4" cstate="print">
            <a:lum bright="16000" contrast="51000"/>
          </a:blip>
          <a:srcRect l="4762" t="5973" r="4762" b="11487"/>
          <a:stretch>
            <a:fillRect/>
          </a:stretch>
        </p:blipFill>
        <p:spPr bwMode="auto">
          <a:xfrm>
            <a:off x="5562600" y="4038600"/>
            <a:ext cx="1336431" cy="9144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791200" y="4724400"/>
            <a:ext cx="533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art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18288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6858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is  my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3000" y="4572000"/>
            <a:ext cx="6705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 is  your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943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kids-playing-board-gam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191000"/>
            <a:ext cx="838200" cy="1273908"/>
          </a:xfrm>
          <a:prstGeom prst="rect">
            <a:avLst/>
          </a:prstGeom>
        </p:spPr>
      </p:pic>
      <p:pic>
        <p:nvPicPr>
          <p:cNvPr id="26" name="Picture 25" descr="kids-playing-board-games.png"/>
          <p:cNvPicPr>
            <a:picLocks noChangeAspect="1"/>
          </p:cNvPicPr>
          <p:nvPr/>
        </p:nvPicPr>
        <p:blipFill>
          <a:blip r:embed="rId4" cstate="print"/>
          <a:srcRect b="25301"/>
          <a:stretch>
            <a:fillRect/>
          </a:stretch>
        </p:blipFill>
        <p:spPr>
          <a:xfrm>
            <a:off x="6248400" y="2667000"/>
            <a:ext cx="894786" cy="1219200"/>
          </a:xfrm>
          <a:prstGeom prst="rect">
            <a:avLst/>
          </a:prstGeom>
        </p:spPr>
      </p:pic>
      <p:pic>
        <p:nvPicPr>
          <p:cNvPr id="31" name="Picture 30" descr="kids-playing-board-gam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99" y="82296"/>
            <a:ext cx="1796831" cy="1136904"/>
          </a:xfrm>
          <a:prstGeom prst="rect">
            <a:avLst/>
          </a:prstGeom>
        </p:spPr>
      </p:pic>
      <p:pic>
        <p:nvPicPr>
          <p:cNvPr id="32" name="Picture 31" descr="kids-playing-board-gam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4169" y="1447800"/>
            <a:ext cx="1644431" cy="1040476"/>
          </a:xfrm>
          <a:prstGeom prst="rect">
            <a:avLst/>
          </a:prstGeom>
        </p:spPr>
      </p:pic>
      <p:pic>
        <p:nvPicPr>
          <p:cNvPr id="33" name="Picture 32" descr="kids-playing-board-gam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5562600"/>
            <a:ext cx="1676400" cy="1060704"/>
          </a:xfrm>
          <a:prstGeom prst="rect">
            <a:avLst/>
          </a:prstGeom>
        </p:spPr>
      </p:pic>
      <p:pic>
        <p:nvPicPr>
          <p:cNvPr id="34" name="Picture 33" descr="kids-playing-board-games.png"/>
          <p:cNvPicPr>
            <a:picLocks noChangeAspect="1"/>
          </p:cNvPicPr>
          <p:nvPr/>
        </p:nvPicPr>
        <p:blipFill>
          <a:blip r:embed="rId4" cstate="print"/>
          <a:srcRect b="25301"/>
          <a:stretch>
            <a:fillRect/>
          </a:stretch>
        </p:blipFill>
        <p:spPr>
          <a:xfrm>
            <a:off x="3352800" y="2743200"/>
            <a:ext cx="894786" cy="1219200"/>
          </a:xfrm>
          <a:prstGeom prst="rect">
            <a:avLst/>
          </a:prstGeom>
        </p:spPr>
      </p:pic>
      <p:pic>
        <p:nvPicPr>
          <p:cNvPr id="35" name="Picture 34" descr="kids-playing-board-gam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4267200"/>
            <a:ext cx="776174" cy="133342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05000" y="1002268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play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7400" y="22098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play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81200" y="6412468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play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0800" y="34290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toy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6400" y="34290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toy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67000" y="46482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toy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0" y="47244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toy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18288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6858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is  my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3000" y="4572000"/>
            <a:ext cx="6705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 is  your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943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5000" y="990600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clean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67000" y="46482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mess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21" name="Group 60"/>
          <p:cNvGrpSpPr/>
          <p:nvPr/>
        </p:nvGrpSpPr>
        <p:grpSpPr>
          <a:xfrm>
            <a:off x="2514600" y="1295400"/>
            <a:ext cx="1447800" cy="1447800"/>
            <a:chOff x="2895600" y="0"/>
            <a:chExt cx="1688970" cy="1706137"/>
          </a:xfrm>
        </p:grpSpPr>
        <p:pic>
          <p:nvPicPr>
            <p:cNvPr id="22" name="Picture 21" descr="boy with recycle b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600" y="152400"/>
              <a:ext cx="914400" cy="1553737"/>
            </a:xfrm>
            <a:prstGeom prst="rect">
              <a:avLst/>
            </a:prstGeom>
          </p:spPr>
        </p:pic>
        <p:pic>
          <p:nvPicPr>
            <p:cNvPr id="23" name="Picture 22" descr="boy with recycle bi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0" y="0"/>
              <a:ext cx="774570" cy="1553737"/>
            </a:xfrm>
            <a:prstGeom prst="rect">
              <a:avLst/>
            </a:prstGeom>
          </p:spPr>
        </p:pic>
        <p:pic>
          <p:nvPicPr>
            <p:cNvPr id="24" name="Picture 23" descr="broom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2683" b="6863"/>
            <a:stretch>
              <a:fillRect/>
            </a:stretch>
          </p:blipFill>
          <p:spPr>
            <a:xfrm>
              <a:off x="3657600" y="762000"/>
              <a:ext cx="747713" cy="896312"/>
            </a:xfrm>
            <a:prstGeom prst="rect">
              <a:avLst/>
            </a:prstGeom>
          </p:spPr>
        </p:pic>
      </p:grpSp>
      <p:grpSp>
        <p:nvGrpSpPr>
          <p:cNvPr id="27" name="Group 59"/>
          <p:cNvGrpSpPr/>
          <p:nvPr/>
        </p:nvGrpSpPr>
        <p:grpSpPr>
          <a:xfrm>
            <a:off x="2743200" y="76200"/>
            <a:ext cx="1295400" cy="1219200"/>
            <a:chOff x="2895600" y="0"/>
            <a:chExt cx="1688970" cy="1706137"/>
          </a:xfrm>
        </p:grpSpPr>
        <p:pic>
          <p:nvPicPr>
            <p:cNvPr id="28" name="Picture 27" descr="boy with recycle bi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600" y="152400"/>
              <a:ext cx="914400" cy="1553737"/>
            </a:xfrm>
            <a:prstGeom prst="rect">
              <a:avLst/>
            </a:prstGeom>
          </p:spPr>
        </p:pic>
        <p:pic>
          <p:nvPicPr>
            <p:cNvPr id="29" name="Picture 28" descr="boy with recycle bi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0" y="0"/>
              <a:ext cx="774570" cy="1553737"/>
            </a:xfrm>
            <a:prstGeom prst="rect">
              <a:avLst/>
            </a:prstGeom>
          </p:spPr>
        </p:pic>
        <p:pic>
          <p:nvPicPr>
            <p:cNvPr id="30" name="Picture 29" descr="broom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2683" b="6863"/>
            <a:stretch>
              <a:fillRect/>
            </a:stretch>
          </p:blipFill>
          <p:spPr>
            <a:xfrm>
              <a:off x="3657600" y="762000"/>
              <a:ext cx="747713" cy="896312"/>
            </a:xfrm>
            <a:prstGeom prst="rect">
              <a:avLst/>
            </a:prstGeom>
          </p:spPr>
        </p:pic>
      </p:grpSp>
      <p:grpSp>
        <p:nvGrpSpPr>
          <p:cNvPr id="43" name="Group 64"/>
          <p:cNvGrpSpPr/>
          <p:nvPr/>
        </p:nvGrpSpPr>
        <p:grpSpPr>
          <a:xfrm>
            <a:off x="2362200" y="5257800"/>
            <a:ext cx="1524000" cy="1524000"/>
            <a:chOff x="2895600" y="0"/>
            <a:chExt cx="1688970" cy="1706137"/>
          </a:xfrm>
        </p:grpSpPr>
        <p:pic>
          <p:nvPicPr>
            <p:cNvPr id="44" name="Picture 43" descr="boy with recycle b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600" y="152400"/>
              <a:ext cx="914400" cy="1553737"/>
            </a:xfrm>
            <a:prstGeom prst="rect">
              <a:avLst/>
            </a:prstGeom>
          </p:spPr>
        </p:pic>
        <p:pic>
          <p:nvPicPr>
            <p:cNvPr id="45" name="Picture 44" descr="boy with recycle bi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0" y="0"/>
              <a:ext cx="774570" cy="1553737"/>
            </a:xfrm>
            <a:prstGeom prst="rect">
              <a:avLst/>
            </a:prstGeom>
          </p:spPr>
        </p:pic>
        <p:pic>
          <p:nvPicPr>
            <p:cNvPr id="46" name="Picture 45" descr="broom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2683" b="6863"/>
            <a:stretch>
              <a:fillRect/>
            </a:stretch>
          </p:blipFill>
          <p:spPr>
            <a:xfrm>
              <a:off x="3657600" y="762000"/>
              <a:ext cx="747713" cy="896312"/>
            </a:xfrm>
            <a:prstGeom prst="rect">
              <a:avLst/>
            </a:prstGeom>
          </p:spPr>
        </p:pic>
      </p:grpSp>
      <p:pic>
        <p:nvPicPr>
          <p:cNvPr id="47" name="Picture 46" descr="c492589_m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118" r="67109"/>
          <a:stretch>
            <a:fillRect/>
          </a:stretch>
        </p:blipFill>
        <p:spPr>
          <a:xfrm>
            <a:off x="6172200" y="2667000"/>
            <a:ext cx="889782" cy="1314450"/>
          </a:xfrm>
          <a:prstGeom prst="rect">
            <a:avLst/>
          </a:prstGeom>
        </p:spPr>
      </p:pic>
      <p:pic>
        <p:nvPicPr>
          <p:cNvPr id="48" name="Picture 47" descr="c492589_m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118" r="67109"/>
          <a:stretch>
            <a:fillRect/>
          </a:stretch>
        </p:blipFill>
        <p:spPr>
          <a:xfrm>
            <a:off x="3276600" y="2743200"/>
            <a:ext cx="838200" cy="1143000"/>
          </a:xfrm>
          <a:prstGeom prst="rect">
            <a:avLst/>
          </a:prstGeom>
        </p:spPr>
      </p:pic>
      <p:pic>
        <p:nvPicPr>
          <p:cNvPr id="49" name="Picture 48" descr="c492589_m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398" b="20000"/>
          <a:stretch>
            <a:fillRect/>
          </a:stretch>
        </p:blipFill>
        <p:spPr>
          <a:xfrm>
            <a:off x="3505200" y="4038600"/>
            <a:ext cx="796226" cy="1295400"/>
          </a:xfrm>
          <a:prstGeom prst="rect">
            <a:avLst/>
          </a:prstGeom>
        </p:spPr>
      </p:pic>
      <p:pic>
        <p:nvPicPr>
          <p:cNvPr id="50" name="Picture 49" descr="c492589_m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398" b="20000"/>
          <a:stretch>
            <a:fillRect/>
          </a:stretch>
        </p:blipFill>
        <p:spPr>
          <a:xfrm>
            <a:off x="6400800" y="4114800"/>
            <a:ext cx="803253" cy="130683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7400" y="22098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clean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800" y="6412468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clean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43600" y="48006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mess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67000" y="34290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mess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4000" y="34290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mess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37338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6200" y="1676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4114800"/>
            <a:ext cx="2067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we are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8800" y="2057400"/>
            <a:ext cx="2067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we are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" name="Picture 18" descr="school-kids-schoolhous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914400"/>
            <a:ext cx="2590800" cy="1600200"/>
          </a:xfrm>
          <a:prstGeom prst="rect">
            <a:avLst/>
          </a:prstGeom>
        </p:spPr>
      </p:pic>
      <p:pic>
        <p:nvPicPr>
          <p:cNvPr id="25" name="Picture 24" descr="school-kids-schoolhous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7914" y="3124200"/>
            <a:ext cx="2220686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455</TotalTime>
  <Words>351</Words>
  <Application>Microsoft Office PowerPoint</Application>
  <PresentationFormat>On-screen Show (4:3)</PresentationFormat>
  <Paragraphs>91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More We Are Together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More We Get Together</dc:title>
  <dc:creator>HTross</dc:creator>
  <cp:lastModifiedBy>HTross</cp:lastModifiedBy>
  <cp:revision>68</cp:revision>
  <dcterms:created xsi:type="dcterms:W3CDTF">2012-10-20T17:01:26Z</dcterms:created>
  <dcterms:modified xsi:type="dcterms:W3CDTF">2012-10-28T05:26:43Z</dcterms:modified>
</cp:coreProperties>
</file>